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41" autoAdjust="0"/>
    <p:restoredTop sz="94660"/>
  </p:normalViewPr>
  <p:slideViewPr>
    <p:cSldViewPr>
      <p:cViewPr varScale="1">
        <p:scale>
          <a:sx n="109" d="100"/>
          <a:sy n="109" d="100"/>
        </p:scale>
        <p:origin x="40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A6ECB-3C6E-4957-9A13-EB2A1EAFC1CA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93EE7-80A0-4753-BEAD-27366A7C3C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29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93EE7-80A0-4753-BEAD-27366A7C3C4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08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7723-DFFA-4F10-8D51-454A8A2E48A5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BF8E3-C76E-4155-B1BF-8B246900810F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CF590-FCC6-4E98-8E2C-5F71371169B7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64FBC-B9AE-4A4E-8D79-E28AC894E912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26A-7505-49AD-BB25-D1E2CACA5B74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B65F-31DE-4195-8BE2-1C26320CF119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EBE18-4A56-44B5-9024-58C71E89017C}" type="datetime1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E603-0104-44AB-A9F0-3452A565CBCE}" type="datetime1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C1B0-0E4D-4E5C-B8D2-222A54635F4F}" type="datetime1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C6A26-7CB6-4C4A-8B41-7F8BED7BC177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7A4A-8D3F-4989-A387-7CBC8DFDCD94}" type="datetime1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9B9E-E614-4054-88EA-A560D8677991}" type="datetime1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365careers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8E22A191-6811-4329-8C53-8E764F91F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A60F20-9B5C-4FDC-8FD9-F0E3E510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365careers</a:t>
            </a:r>
          </a:p>
        </p:txBody>
      </p:sp>
    </p:spTree>
    <p:extLst>
      <p:ext uri="{BB962C8B-B14F-4D97-AF65-F5344CB8AC3E}">
        <p14:creationId xmlns:p14="http://schemas.microsoft.com/office/powerpoint/2010/main" val="34332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46C3E3-9992-48AC-BB09-382A92935E4A}"/>
              </a:ext>
            </a:extLst>
          </p:cNvPr>
          <p:cNvSpPr/>
          <p:nvPr/>
        </p:nvSpPr>
        <p:spPr>
          <a:xfrm>
            <a:off x="1900237" y="1125459"/>
            <a:ext cx="8071376" cy="52504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975100" y="53340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Organizational Structure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1039368"/>
            <a:ext cx="8071376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1735836" y="870204"/>
            <a:ext cx="365760" cy="2743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90" y="565159"/>
            <a:ext cx="1987610" cy="54074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36838B-3BDC-4D87-9D12-D165FAD0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en-US"/>
              <a:t>© 365careers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96559-EA9C-4E4B-B1F1-7F78EAEF75C2}"/>
              </a:ext>
            </a:extLst>
          </p:cNvPr>
          <p:cNvSpPr/>
          <p:nvPr/>
        </p:nvSpPr>
        <p:spPr>
          <a:xfrm>
            <a:off x="5013575" y="1524000"/>
            <a:ext cx="1987300" cy="85953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CEO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E5F44D-BAC2-4F30-9A0C-07D80B8A3218}"/>
              </a:ext>
            </a:extLst>
          </p:cNvPr>
          <p:cNvSpPr/>
          <p:nvPr/>
        </p:nvSpPr>
        <p:spPr>
          <a:xfrm>
            <a:off x="5013575" y="2852039"/>
            <a:ext cx="1987300" cy="85953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General Manager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15A3DD-E4BE-416D-9715-F87EE809DA3D}"/>
              </a:ext>
            </a:extLst>
          </p:cNvPr>
          <p:cNvSpPr/>
          <p:nvPr/>
        </p:nvSpPr>
        <p:spPr>
          <a:xfrm>
            <a:off x="6843932" y="4176321"/>
            <a:ext cx="1987300" cy="8595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Export Sales Manager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68B1573-1D35-42A0-ACA1-437C43CBAA60}"/>
              </a:ext>
            </a:extLst>
          </p:cNvPr>
          <p:cNvSpPr/>
          <p:nvPr/>
        </p:nvSpPr>
        <p:spPr>
          <a:xfrm>
            <a:off x="3026275" y="4180079"/>
            <a:ext cx="1987300" cy="85953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Domestic Sales Manager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C1DA302-B2BC-44F4-9DD1-53CBE5C4F093}"/>
              </a:ext>
            </a:extLst>
          </p:cNvPr>
          <p:cNvSpPr/>
          <p:nvPr/>
        </p:nvSpPr>
        <p:spPr>
          <a:xfrm>
            <a:off x="2750036" y="5570732"/>
            <a:ext cx="108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67949C8-D12E-42CD-917A-1658DFE00BA7}"/>
              </a:ext>
            </a:extLst>
          </p:cNvPr>
          <p:cNvSpPr/>
          <p:nvPr/>
        </p:nvSpPr>
        <p:spPr>
          <a:xfrm>
            <a:off x="4170456" y="5570732"/>
            <a:ext cx="108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UK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3C8EA0D-03F7-4BE1-8D46-9296E8428E1B}"/>
              </a:ext>
            </a:extLst>
          </p:cNvPr>
          <p:cNvSpPr/>
          <p:nvPr/>
        </p:nvSpPr>
        <p:spPr>
          <a:xfrm>
            <a:off x="5590876" y="5570732"/>
            <a:ext cx="108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65C1ADC-6313-470E-AAB0-EEF103FAE27E}"/>
              </a:ext>
            </a:extLst>
          </p:cNvPr>
          <p:cNvSpPr/>
          <p:nvPr/>
        </p:nvSpPr>
        <p:spPr>
          <a:xfrm>
            <a:off x="7011296" y="5570732"/>
            <a:ext cx="108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E4EFB2-45F5-401A-8371-A0946CB27BA0}"/>
              </a:ext>
            </a:extLst>
          </p:cNvPr>
          <p:cNvSpPr/>
          <p:nvPr/>
        </p:nvSpPr>
        <p:spPr>
          <a:xfrm>
            <a:off x="8431715" y="5570732"/>
            <a:ext cx="1080000" cy="540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92920F9-C59E-402D-9EA1-6F147CA6ED2F}"/>
              </a:ext>
            </a:extLst>
          </p:cNvPr>
          <p:cNvCxnSpPr>
            <a:stCxn id="7" idx="2"/>
            <a:endCxn id="29" idx="0"/>
          </p:cNvCxnSpPr>
          <p:nvPr/>
        </p:nvCxnSpPr>
        <p:spPr>
          <a:xfrm>
            <a:off x="6007225" y="2383536"/>
            <a:ext cx="0" cy="468503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974FC602-76B6-42EE-8691-CB1D9A6D71A7}"/>
              </a:ext>
            </a:extLst>
          </p:cNvPr>
          <p:cNvCxnSpPr>
            <a:stCxn id="29" idx="2"/>
            <a:endCxn id="31" idx="0"/>
          </p:cNvCxnSpPr>
          <p:nvPr/>
        </p:nvCxnSpPr>
        <p:spPr>
          <a:xfrm rot="5400000">
            <a:off x="4779323" y="2952177"/>
            <a:ext cx="468504" cy="1987300"/>
          </a:xfrm>
          <a:prstGeom prst="bentConnector3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BE64689F-9291-43A2-9C89-92FEDCFA6D58}"/>
              </a:ext>
            </a:extLst>
          </p:cNvPr>
          <p:cNvCxnSpPr>
            <a:stCxn id="29" idx="2"/>
            <a:endCxn id="30" idx="0"/>
          </p:cNvCxnSpPr>
          <p:nvPr/>
        </p:nvCxnSpPr>
        <p:spPr>
          <a:xfrm rot="16200000" flipH="1">
            <a:off x="6690030" y="3028769"/>
            <a:ext cx="464746" cy="1830357"/>
          </a:xfrm>
          <a:prstGeom prst="bentConnector3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B55D2BC1-AC23-4866-9759-B7EF27574146}"/>
              </a:ext>
            </a:extLst>
          </p:cNvPr>
          <p:cNvCxnSpPr>
            <a:stCxn id="30" idx="2"/>
            <a:endCxn id="50" idx="0"/>
          </p:cNvCxnSpPr>
          <p:nvPr/>
        </p:nvCxnSpPr>
        <p:spPr>
          <a:xfrm rot="5400000">
            <a:off x="5296372" y="3029521"/>
            <a:ext cx="534875" cy="4547546"/>
          </a:xfrm>
          <a:prstGeom prst="bentConnector3">
            <a:avLst/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Elbow 69">
            <a:extLst>
              <a:ext uri="{FF2B5EF4-FFF2-40B4-BE49-F238E27FC236}">
                <a16:creationId xmlns:a16="http://schemas.microsoft.com/office/drawing/2014/main" id="{7D7D01FB-B645-4C06-A8AA-F129E69235FC}"/>
              </a:ext>
            </a:extLst>
          </p:cNvPr>
          <p:cNvCxnSpPr>
            <a:cxnSpLocks/>
            <a:stCxn id="30" idx="2"/>
            <a:endCxn id="51" idx="0"/>
          </p:cNvCxnSpPr>
          <p:nvPr/>
        </p:nvCxnSpPr>
        <p:spPr>
          <a:xfrm rot="5400000">
            <a:off x="6006582" y="3739731"/>
            <a:ext cx="534875" cy="3127126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10DBFB1E-C426-465A-8A66-63DF4403F7ED}"/>
              </a:ext>
            </a:extLst>
          </p:cNvPr>
          <p:cNvCxnSpPr>
            <a:cxnSpLocks/>
            <a:stCxn id="30" idx="2"/>
            <a:endCxn id="52" idx="0"/>
          </p:cNvCxnSpPr>
          <p:nvPr/>
        </p:nvCxnSpPr>
        <p:spPr>
          <a:xfrm rot="5400000">
            <a:off x="6716792" y="4449941"/>
            <a:ext cx="534875" cy="1706706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CD1EE333-762D-47C7-8201-D33DD7EE5333}"/>
              </a:ext>
            </a:extLst>
          </p:cNvPr>
          <p:cNvCxnSpPr>
            <a:cxnSpLocks/>
            <a:stCxn id="30" idx="2"/>
            <a:endCxn id="53" idx="0"/>
          </p:cNvCxnSpPr>
          <p:nvPr/>
        </p:nvCxnSpPr>
        <p:spPr>
          <a:xfrm rot="5400000">
            <a:off x="7427002" y="5160151"/>
            <a:ext cx="534875" cy="286286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6AF958B8-4ADD-4509-9321-DDEDDEBBD8A6}"/>
              </a:ext>
            </a:extLst>
          </p:cNvPr>
          <p:cNvCxnSpPr>
            <a:cxnSpLocks/>
            <a:stCxn id="30" idx="2"/>
            <a:endCxn id="54" idx="0"/>
          </p:cNvCxnSpPr>
          <p:nvPr/>
        </p:nvCxnSpPr>
        <p:spPr>
          <a:xfrm rot="16200000" flipH="1">
            <a:off x="8137211" y="4736227"/>
            <a:ext cx="534875" cy="1134133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4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30" grpId="0" animBg="1"/>
      <p:bldP spid="31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21</Words>
  <Application>Microsoft Office PowerPoint</Application>
  <PresentationFormat>Widescreen</PresentationFormat>
  <Paragraphs>13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marti</cp:lastModifiedBy>
  <cp:revision>23</cp:revision>
  <dcterms:created xsi:type="dcterms:W3CDTF">2006-08-16T00:00:00Z</dcterms:created>
  <dcterms:modified xsi:type="dcterms:W3CDTF">2019-09-05T15:31:23Z</dcterms:modified>
</cp:coreProperties>
</file>